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486" y="22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7B231F-0D3C-4C2E-986D-927F949716F8}" type="datetimeFigureOut">
              <a:rPr lang="fr-FR" smtClean="0"/>
              <a:pPr/>
              <a:t>26/06/2011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0B443-552C-42CB-919E-FBC9807CA4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36541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B443-552C-42CB-919E-FBC9807CA450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259E-A493-4B61-B104-8F04863D88B3}" type="datetimeFigureOut">
              <a:rPr lang="fr-FR" smtClean="0"/>
              <a:pPr/>
              <a:t>26/06/2011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0031-26C8-4D85-B6C4-7E0DC2AD09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259E-A493-4B61-B104-8F04863D88B3}" type="datetimeFigureOut">
              <a:rPr lang="fr-FR" smtClean="0"/>
              <a:pPr/>
              <a:t>26/06/2011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0031-26C8-4D85-B6C4-7E0DC2AD09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259E-A493-4B61-B104-8F04863D88B3}" type="datetimeFigureOut">
              <a:rPr lang="fr-FR" smtClean="0"/>
              <a:pPr/>
              <a:t>26/06/2011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0031-26C8-4D85-B6C4-7E0DC2AD09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259E-A493-4B61-B104-8F04863D88B3}" type="datetimeFigureOut">
              <a:rPr lang="fr-FR" smtClean="0"/>
              <a:pPr/>
              <a:t>26/06/2011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0031-26C8-4D85-B6C4-7E0DC2AD09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259E-A493-4B61-B104-8F04863D88B3}" type="datetimeFigureOut">
              <a:rPr lang="fr-FR" smtClean="0"/>
              <a:pPr/>
              <a:t>26/06/2011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0031-26C8-4D85-B6C4-7E0DC2AD09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259E-A493-4B61-B104-8F04863D88B3}" type="datetimeFigureOut">
              <a:rPr lang="fr-FR" smtClean="0"/>
              <a:pPr/>
              <a:t>26/06/2011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0031-26C8-4D85-B6C4-7E0DC2AD09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259E-A493-4B61-B104-8F04863D88B3}" type="datetimeFigureOut">
              <a:rPr lang="fr-FR" smtClean="0"/>
              <a:pPr/>
              <a:t>26/06/2011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0031-26C8-4D85-B6C4-7E0DC2AD09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259E-A493-4B61-B104-8F04863D88B3}" type="datetimeFigureOut">
              <a:rPr lang="fr-FR" smtClean="0"/>
              <a:pPr/>
              <a:t>26/06/2011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0031-26C8-4D85-B6C4-7E0DC2AD09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259E-A493-4B61-B104-8F04863D88B3}" type="datetimeFigureOut">
              <a:rPr lang="fr-FR" smtClean="0"/>
              <a:pPr/>
              <a:t>26/06/2011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0031-26C8-4D85-B6C4-7E0DC2AD09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259E-A493-4B61-B104-8F04863D88B3}" type="datetimeFigureOut">
              <a:rPr lang="fr-FR" smtClean="0"/>
              <a:pPr/>
              <a:t>26/06/2011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0031-26C8-4D85-B6C4-7E0DC2AD09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259E-A493-4B61-B104-8F04863D88B3}" type="datetimeFigureOut">
              <a:rPr lang="fr-FR" smtClean="0"/>
              <a:pPr/>
              <a:t>26/06/2011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0031-26C8-4D85-B6C4-7E0DC2AD09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9259E-A493-4B61-B104-8F04863D88B3}" type="datetimeFigureOut">
              <a:rPr lang="fr-FR" smtClean="0"/>
              <a:pPr/>
              <a:t>26/06/2011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F0031-26C8-4D85-B6C4-7E0DC2AD09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18" Type="http://schemas.openxmlformats.org/officeDocument/2006/relationships/image" Target="../media/image16.jpeg"/><Relationship Id="rId26" Type="http://schemas.openxmlformats.org/officeDocument/2006/relationships/image" Target="../media/image24.jpeg"/><Relationship Id="rId3" Type="http://schemas.openxmlformats.org/officeDocument/2006/relationships/image" Target="../media/image1.jpeg"/><Relationship Id="rId21" Type="http://schemas.openxmlformats.org/officeDocument/2006/relationships/image" Target="../media/image19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5" Type="http://schemas.openxmlformats.org/officeDocument/2006/relationships/image" Target="../media/image23.gi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20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24" Type="http://schemas.openxmlformats.org/officeDocument/2006/relationships/image" Target="../media/image22.gif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23" Type="http://schemas.openxmlformats.org/officeDocument/2006/relationships/image" Target="../media/image21.jpeg"/><Relationship Id="rId10" Type="http://schemas.openxmlformats.org/officeDocument/2006/relationships/image" Target="../media/image8.jpeg"/><Relationship Id="rId19" Type="http://schemas.openxmlformats.org/officeDocument/2006/relationships/image" Target="../media/image17.jpeg"/><Relationship Id="rId4" Type="http://schemas.openxmlformats.org/officeDocument/2006/relationships/image" Target="../media/image2.emf"/><Relationship Id="rId9" Type="http://schemas.openxmlformats.org/officeDocument/2006/relationships/image" Target="../media/image7.png"/><Relationship Id="rId14" Type="http://schemas.openxmlformats.org/officeDocument/2006/relationships/image" Target="../media/image12.jpeg"/><Relationship Id="rId22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01 - Naoura P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49888" y="7236296"/>
            <a:ext cx="1008112" cy="901164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47197" y="1763970"/>
            <a:ext cx="5472608" cy="8833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Troisième </a:t>
            </a:r>
            <a:r>
              <a:rPr lang="fr-F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Edition</a:t>
            </a:r>
            <a:endParaRPr lang="fr-F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F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Coupe de l’Info de </a:t>
            </a:r>
            <a:r>
              <a:rPr lang="fr-F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Foot remportée par  l’équipe marocaine suite aux tirs aux buts (5-4) après avoir égalisé durant le match à 4 partout.</a:t>
            </a:r>
            <a:endParaRPr lang="fr-F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1200" b="1" dirty="0"/>
              <a:t> </a:t>
            </a:r>
            <a:endParaRPr lang="fr-FR" sz="1200" dirty="0"/>
          </a:p>
          <a:p>
            <a:r>
              <a:rPr lang="fr-FR" sz="1100" b="1" dirty="0"/>
              <a:t>Dans le cadre de la </a:t>
            </a:r>
            <a:r>
              <a:rPr lang="fr-FR" sz="1100" b="1" u="sng" dirty="0"/>
              <a:t>3eme édition de la Coupe de l’Info des journalistes français du 24 au 26 juin 2011</a:t>
            </a:r>
            <a:r>
              <a:rPr lang="fr-FR" sz="1100" b="1" dirty="0"/>
              <a:t>, </a:t>
            </a:r>
            <a:r>
              <a:rPr lang="fr-FR" sz="1100" b="1" dirty="0">
                <a:solidFill>
                  <a:srgbClr val="FF0000"/>
                </a:solidFill>
              </a:rPr>
              <a:t>un </a:t>
            </a:r>
            <a:r>
              <a:rPr lang="fr-FR" sz="1100" b="1" dirty="0" smtClean="0">
                <a:solidFill>
                  <a:srgbClr val="FF0000"/>
                </a:solidFill>
              </a:rPr>
              <a:t>match </a:t>
            </a:r>
            <a:r>
              <a:rPr lang="fr-FR" sz="1100" b="1" dirty="0">
                <a:solidFill>
                  <a:srgbClr val="FF0000"/>
                </a:solidFill>
              </a:rPr>
              <a:t>de foot </a:t>
            </a:r>
            <a:r>
              <a:rPr lang="fr-FR" sz="1100" b="1" dirty="0" smtClean="0"/>
              <a:t>a eu lieu </a:t>
            </a:r>
            <a:r>
              <a:rPr lang="fr-FR" sz="1100" b="1" dirty="0"/>
              <a:t>le samedi 25 juin 2011 dans le grand Stade de </a:t>
            </a:r>
            <a:r>
              <a:rPr lang="fr-FR" sz="1100" b="1" dirty="0" smtClean="0"/>
              <a:t>Marrakech </a:t>
            </a:r>
            <a:r>
              <a:rPr lang="fr-FR" sz="1100" b="1" dirty="0"/>
              <a:t>2 mois après la tragédie qui a frappé le </a:t>
            </a:r>
            <a:r>
              <a:rPr lang="fr-FR" sz="1100" b="1" dirty="0" smtClean="0"/>
              <a:t>Maroc,  </a:t>
            </a:r>
            <a:endParaRPr lang="fr-FR" sz="1100" dirty="0"/>
          </a:p>
          <a:p>
            <a:r>
              <a:rPr lang="fr-FR" sz="1100" b="1" dirty="0"/>
              <a:t>Ce match de Foot </a:t>
            </a:r>
            <a:r>
              <a:rPr lang="fr-FR" sz="1100" b="1" dirty="0" smtClean="0"/>
              <a:t> a opposé </a:t>
            </a:r>
            <a:r>
              <a:rPr lang="fr-FR" sz="1100" b="1" dirty="0"/>
              <a:t>une équipe de journalistes français et une équipe de journalistes marocains avec la participation de joueurs de foot </a:t>
            </a:r>
            <a:r>
              <a:rPr lang="fr-FR" sz="1100" b="1" dirty="0" smtClean="0"/>
              <a:t>professionnels (liste ci-dessous</a:t>
            </a:r>
            <a:r>
              <a:rPr lang="fr-FR" sz="1100" b="1" dirty="0" smtClean="0"/>
              <a:t>). Capitaine de l’équipe française David Astorga, entraîneur Roland </a:t>
            </a:r>
            <a:r>
              <a:rPr lang="fr-FR" sz="1100" b="1" dirty="0" err="1" smtClean="0"/>
              <a:t>Courbis</a:t>
            </a:r>
            <a:r>
              <a:rPr lang="fr-FR" sz="1100" b="1" dirty="0" smtClean="0"/>
              <a:t> assisté de </a:t>
            </a:r>
            <a:r>
              <a:rPr lang="fr-FR" sz="1100" b="1" dirty="0" err="1" smtClean="0"/>
              <a:t>Sylvère</a:t>
            </a:r>
            <a:r>
              <a:rPr lang="fr-FR" sz="1100" b="1" dirty="0" smtClean="0"/>
              <a:t>-Henry </a:t>
            </a:r>
            <a:r>
              <a:rPr lang="fr-FR" sz="1100" b="1" dirty="0" err="1" smtClean="0"/>
              <a:t>Cissé</a:t>
            </a:r>
            <a:r>
              <a:rPr lang="fr-FR" sz="1100" b="1" dirty="0" smtClean="0"/>
              <a:t> </a:t>
            </a:r>
            <a:r>
              <a:rPr lang="fr-FR" sz="1100" b="1" dirty="0" smtClean="0"/>
              <a:t>(Canal+).</a:t>
            </a:r>
            <a:endParaRPr lang="fr-FR" sz="1100" dirty="0"/>
          </a:p>
          <a:p>
            <a:r>
              <a:rPr lang="fr-FR" sz="1100" b="1" dirty="0"/>
              <a:t> </a:t>
            </a:r>
            <a:endParaRPr lang="fr-FR" sz="1100" dirty="0"/>
          </a:p>
          <a:p>
            <a:r>
              <a:rPr lang="fr-FR" sz="1100" b="1" i="1" dirty="0"/>
              <a:t>Quelques mots</a:t>
            </a:r>
            <a:r>
              <a:rPr lang="fr-FR" sz="1100" dirty="0"/>
              <a:t>.</a:t>
            </a:r>
          </a:p>
          <a:p>
            <a:r>
              <a:rPr lang="fr-FR" sz="1100" dirty="0" smtClean="0"/>
              <a:t>Et 1 et 2 et 3…3eme  Coupe de l’Info  de foot  après  une </a:t>
            </a:r>
            <a:r>
              <a:rPr lang="fr-FR" sz="1100" dirty="0"/>
              <a:t>première </a:t>
            </a:r>
            <a:r>
              <a:rPr lang="fr-FR" sz="1100" dirty="0" smtClean="0"/>
              <a:t>édition en février </a:t>
            </a:r>
            <a:r>
              <a:rPr lang="fr-FR" sz="1100" dirty="0"/>
              <a:t>2009 à l’</a:t>
            </a:r>
            <a:r>
              <a:rPr lang="fr-FR" sz="1100" dirty="0" err="1"/>
              <a:t>Oukaïmeden</a:t>
            </a:r>
            <a:r>
              <a:rPr lang="fr-FR" sz="1100" dirty="0"/>
              <a:t> pour un challenge de </a:t>
            </a:r>
            <a:r>
              <a:rPr lang="fr-FR" sz="1100" dirty="0" smtClean="0"/>
              <a:t>ski, et  une deuxième  a </a:t>
            </a:r>
            <a:r>
              <a:rPr lang="fr-FR" sz="1100" dirty="0"/>
              <a:t>Coupe de l’Info de Golf à  Fès et à </a:t>
            </a:r>
            <a:r>
              <a:rPr lang="fr-FR" sz="1100" dirty="0" smtClean="0"/>
              <a:t>Meknès  en octobre 2010, . </a:t>
            </a:r>
          </a:p>
          <a:p>
            <a:r>
              <a:rPr lang="fr-FR" sz="1100" dirty="0" smtClean="0"/>
              <a:t> La coupe de l’Info de foot  tourne définitivement  </a:t>
            </a:r>
            <a:r>
              <a:rPr lang="fr-FR" sz="1100" dirty="0"/>
              <a:t>l</a:t>
            </a:r>
            <a:r>
              <a:rPr lang="fr-FR" sz="1100" dirty="0" smtClean="0"/>
              <a:t>a page d’une actualité tragique  ayant frappé  Marrakech .</a:t>
            </a:r>
          </a:p>
          <a:p>
            <a:endParaRPr lang="fr-FR" sz="1100" b="1" i="1" dirty="0">
              <a:solidFill>
                <a:srgbClr val="FF0000"/>
              </a:solidFill>
            </a:endParaRPr>
          </a:p>
          <a:p>
            <a:r>
              <a:rPr lang="fr-FR" sz="1100" b="1" i="1" dirty="0" smtClean="0">
                <a:solidFill>
                  <a:srgbClr val="FF0000"/>
                </a:solidFill>
              </a:rPr>
              <a:t>L’</a:t>
            </a:r>
            <a:r>
              <a:rPr lang="fr-FR" sz="1100" b="1" i="1" dirty="0" err="1" smtClean="0">
                <a:solidFill>
                  <a:srgbClr val="FF0000"/>
                </a:solidFill>
              </a:rPr>
              <a:t>equipe</a:t>
            </a:r>
            <a:r>
              <a:rPr lang="fr-FR" sz="1100" b="1" i="1" dirty="0" smtClean="0">
                <a:solidFill>
                  <a:srgbClr val="FF0000"/>
                </a:solidFill>
              </a:rPr>
              <a:t> marocaine remporte le match aux penalties </a:t>
            </a:r>
            <a:endParaRPr lang="fr-FR" sz="1100" b="1" i="1" dirty="0">
              <a:solidFill>
                <a:srgbClr val="FF0000"/>
              </a:solidFill>
            </a:endParaRPr>
          </a:p>
          <a:p>
            <a:r>
              <a:rPr lang="fr-FR" sz="1100" dirty="0"/>
              <a:t> </a:t>
            </a:r>
            <a:r>
              <a:rPr lang="fr-FR" sz="1100" dirty="0" smtClean="0"/>
              <a:t>C’est Jalal </a:t>
            </a:r>
            <a:r>
              <a:rPr lang="fr-FR" sz="1100" dirty="0" err="1" smtClean="0"/>
              <a:t>Bouzrara</a:t>
            </a:r>
            <a:r>
              <a:rPr lang="fr-FR" sz="1100" dirty="0" smtClean="0"/>
              <a:t>  (Medi1sat) capitaine de l’</a:t>
            </a:r>
            <a:r>
              <a:rPr lang="fr-FR" sz="1100" dirty="0"/>
              <a:t>é</a:t>
            </a:r>
            <a:r>
              <a:rPr lang="fr-FR" sz="1100" dirty="0" smtClean="0"/>
              <a:t>quipe marocaine qui reçoit la coupe  lors  du diner de gala donné  à l’hôtel </a:t>
            </a:r>
            <a:r>
              <a:rPr lang="fr-FR" sz="1100" b="1" dirty="0" smtClean="0"/>
              <a:t>le  </a:t>
            </a:r>
            <a:r>
              <a:rPr lang="fr-FR" sz="1100" b="1" dirty="0" err="1" smtClean="0"/>
              <a:t>Naoura</a:t>
            </a:r>
            <a:r>
              <a:rPr lang="fr-FR" sz="1100" b="1" dirty="0" smtClean="0"/>
              <a:t> Barrière  </a:t>
            </a:r>
            <a:r>
              <a:rPr lang="fr-FR" sz="1100" dirty="0" smtClean="0"/>
              <a:t>de Marrakech. Une coupe est également remise à David Astorga , capitaine de l’équipe </a:t>
            </a:r>
            <a:r>
              <a:rPr lang="fr-FR" sz="1100" dirty="0" err="1" smtClean="0"/>
              <a:t>francaise</a:t>
            </a:r>
            <a:r>
              <a:rPr lang="fr-FR" sz="1100" dirty="0" smtClean="0"/>
              <a:t>.</a:t>
            </a:r>
          </a:p>
          <a:p>
            <a:r>
              <a:rPr lang="fr-FR" sz="1100" dirty="0" smtClean="0"/>
              <a:t>Des médailles ont été remises,  à Hicham el </a:t>
            </a:r>
            <a:r>
              <a:rPr lang="fr-FR" sz="1100" dirty="0" err="1" smtClean="0"/>
              <a:t>Khlifi</a:t>
            </a:r>
            <a:r>
              <a:rPr lang="fr-FR" sz="1100" dirty="0" smtClean="0"/>
              <a:t> ( radio mars) et </a:t>
            </a:r>
            <a:r>
              <a:rPr lang="fr-FR" sz="1100" dirty="0" err="1" smtClean="0"/>
              <a:t>Francois</a:t>
            </a:r>
            <a:r>
              <a:rPr lang="fr-FR" sz="1100" dirty="0" smtClean="0"/>
              <a:t> </a:t>
            </a:r>
            <a:r>
              <a:rPr lang="fr-FR" sz="1100" dirty="0" err="1" smtClean="0"/>
              <a:t>Pinet</a:t>
            </a:r>
            <a:r>
              <a:rPr lang="fr-FR" sz="1100" dirty="0" smtClean="0"/>
              <a:t> </a:t>
            </a:r>
          </a:p>
          <a:p>
            <a:r>
              <a:rPr lang="fr-FR" sz="1100" dirty="0" smtClean="0"/>
              <a:t>(i-télé) désignés par les joueurs professionnels comme  les « </a:t>
            </a:r>
            <a:r>
              <a:rPr lang="fr-FR" sz="1100" b="1" dirty="0" smtClean="0"/>
              <a:t>2 hommes du match</a:t>
            </a:r>
            <a:r>
              <a:rPr lang="fr-FR" sz="1100" dirty="0" smtClean="0"/>
              <a:t> »; à Oliver de </a:t>
            </a:r>
            <a:r>
              <a:rPr lang="fr-FR" sz="1100" dirty="0" err="1" smtClean="0"/>
              <a:t>Foll</a:t>
            </a:r>
            <a:r>
              <a:rPr lang="fr-FR" sz="1100" dirty="0"/>
              <a:t> </a:t>
            </a:r>
            <a:r>
              <a:rPr lang="fr-FR" sz="1100" dirty="0" smtClean="0"/>
              <a:t>(i-télé</a:t>
            </a:r>
            <a:r>
              <a:rPr lang="fr-FR" sz="1100" dirty="0" smtClean="0"/>
              <a:t>),  </a:t>
            </a:r>
            <a:r>
              <a:rPr lang="fr-FR" sz="1100" dirty="0" err="1" smtClean="0"/>
              <a:t>Krimau</a:t>
            </a:r>
            <a:r>
              <a:rPr lang="fr-FR" sz="1100" dirty="0" smtClean="0"/>
              <a:t>  pour « </a:t>
            </a:r>
            <a:r>
              <a:rPr lang="fr-FR" sz="1100" b="1" dirty="0" smtClean="0"/>
              <a:t>le geste technique </a:t>
            </a:r>
            <a:r>
              <a:rPr lang="fr-FR" sz="1100" dirty="0" smtClean="0"/>
              <a:t>», à Robert </a:t>
            </a:r>
            <a:r>
              <a:rPr lang="fr-FR" sz="1100" dirty="0" err="1" smtClean="0"/>
              <a:t>Kassous</a:t>
            </a:r>
            <a:r>
              <a:rPr lang="fr-FR" sz="1100" dirty="0" smtClean="0"/>
              <a:t>  (Nouvel </a:t>
            </a:r>
            <a:r>
              <a:rPr lang="fr-FR" sz="1100" dirty="0" err="1" smtClean="0"/>
              <a:t>Obs</a:t>
            </a:r>
            <a:r>
              <a:rPr lang="fr-FR" sz="1100" dirty="0" smtClean="0"/>
              <a:t>) pour le «</a:t>
            </a:r>
            <a:r>
              <a:rPr lang="fr-FR" sz="1100" b="1" dirty="0" smtClean="0"/>
              <a:t> </a:t>
            </a:r>
            <a:r>
              <a:rPr lang="fr-FR" sz="1100" b="1" dirty="0" err="1" smtClean="0"/>
              <a:t>casper</a:t>
            </a:r>
            <a:r>
              <a:rPr lang="fr-FR" sz="1100" b="1" dirty="0" smtClean="0"/>
              <a:t> du match », </a:t>
            </a:r>
            <a:r>
              <a:rPr lang="fr-FR" sz="1100" dirty="0" smtClean="0"/>
              <a:t>à Nabila </a:t>
            </a:r>
            <a:r>
              <a:rPr lang="fr-FR" sz="1100" dirty="0" err="1" smtClean="0"/>
              <a:t>Tabouri</a:t>
            </a:r>
            <a:r>
              <a:rPr lang="fr-FR" sz="1100" dirty="0" smtClean="0"/>
              <a:t> ( France2) </a:t>
            </a:r>
            <a:r>
              <a:rPr lang="fr-FR" sz="1100" b="1" dirty="0" smtClean="0"/>
              <a:t>pour le meilleur tir au but</a:t>
            </a:r>
            <a:r>
              <a:rPr lang="fr-FR" sz="1100" dirty="0" smtClean="0"/>
              <a:t> des filles.</a:t>
            </a:r>
          </a:p>
          <a:p>
            <a:endParaRPr lang="fr-FR" sz="1100" dirty="0"/>
          </a:p>
          <a:p>
            <a:r>
              <a:rPr lang="fr-FR" sz="1100" dirty="0"/>
              <a:t> </a:t>
            </a:r>
            <a:r>
              <a:rPr lang="fr-FR" sz="1100" b="1" i="1" dirty="0" smtClean="0">
                <a:solidFill>
                  <a:srgbClr val="FF0000"/>
                </a:solidFill>
              </a:rPr>
              <a:t>Autre </a:t>
            </a:r>
            <a:r>
              <a:rPr lang="fr-FR" sz="1100" b="1" i="1" dirty="0">
                <a:solidFill>
                  <a:srgbClr val="FF0000"/>
                </a:solidFill>
              </a:rPr>
              <a:t>moment fort du week-end :  </a:t>
            </a:r>
            <a:r>
              <a:rPr lang="fr-FR" sz="1100" dirty="0">
                <a:solidFill>
                  <a:srgbClr val="FF0000"/>
                </a:solidFill>
              </a:rPr>
              <a:t> les </a:t>
            </a:r>
            <a:r>
              <a:rPr lang="fr-FR" sz="1100" b="1" dirty="0">
                <a:solidFill>
                  <a:srgbClr val="FF0000"/>
                </a:solidFill>
              </a:rPr>
              <a:t>Trophées de l’Info</a:t>
            </a:r>
            <a:r>
              <a:rPr lang="fr-FR" sz="1100" b="1" dirty="0"/>
              <a:t>. </a:t>
            </a:r>
            <a:endParaRPr lang="fr-FR" sz="1100" dirty="0"/>
          </a:p>
          <a:p>
            <a:r>
              <a:rPr lang="fr-FR" sz="1100" dirty="0"/>
              <a:t>Cette année,  </a:t>
            </a:r>
            <a:r>
              <a:rPr lang="fr-FR" sz="1100" b="1" dirty="0" smtClean="0"/>
              <a:t>le Trophée de l’Info  </a:t>
            </a:r>
            <a:r>
              <a:rPr lang="fr-FR" sz="1100" b="1" dirty="0"/>
              <a:t>audiovisuel</a:t>
            </a:r>
            <a:r>
              <a:rPr lang="fr-FR" sz="1100" dirty="0"/>
              <a:t> </a:t>
            </a:r>
            <a:r>
              <a:rPr lang="fr-FR" sz="1100" dirty="0" smtClean="0"/>
              <a:t>récompense  </a:t>
            </a:r>
            <a:r>
              <a:rPr lang="fr-FR" sz="1100" dirty="0" err="1" smtClean="0"/>
              <a:t>Icham</a:t>
            </a:r>
            <a:r>
              <a:rPr lang="fr-FR" sz="1100" dirty="0" smtClean="0"/>
              <a:t> </a:t>
            </a:r>
            <a:r>
              <a:rPr lang="fr-FR" sz="1100" dirty="0" err="1" smtClean="0"/>
              <a:t>Benani</a:t>
            </a:r>
            <a:r>
              <a:rPr lang="fr-FR" sz="1100" dirty="0" smtClean="0"/>
              <a:t> </a:t>
            </a:r>
            <a:r>
              <a:rPr lang="fr-FR" sz="1100" b="1" dirty="0" smtClean="0"/>
              <a:t>pour </a:t>
            </a:r>
            <a:endParaRPr lang="fr-FR" sz="1100" b="1" dirty="0"/>
          </a:p>
          <a:p>
            <a:r>
              <a:rPr lang="fr-FR" sz="1100" b="1" dirty="0" smtClean="0"/>
              <a:t>la couverture  du match </a:t>
            </a:r>
            <a:r>
              <a:rPr lang="fr-FR" sz="1100" b="1" dirty="0" smtClean="0"/>
              <a:t>Algérie-Maroc </a:t>
            </a:r>
            <a:r>
              <a:rPr lang="fr-FR" sz="1100" b="1" dirty="0" smtClean="0"/>
              <a:t>sur Radio Mars, et le Trophée de l’Info</a:t>
            </a:r>
          </a:p>
          <a:p>
            <a:r>
              <a:rPr lang="fr-FR" sz="1100" b="1" dirty="0" smtClean="0"/>
              <a:t> presse écrite  à Jalal </a:t>
            </a:r>
            <a:r>
              <a:rPr lang="fr-FR" sz="1100" b="1" dirty="0" err="1" smtClean="0"/>
              <a:t>Bouzrara</a:t>
            </a:r>
            <a:r>
              <a:rPr lang="fr-FR" sz="1100" b="1" dirty="0" smtClean="0"/>
              <a:t> pour son article «les 7 péchés capitaux »</a:t>
            </a:r>
          </a:p>
          <a:p>
            <a:r>
              <a:rPr lang="fr-FR" sz="1100" b="1" dirty="0" smtClean="0"/>
              <a:t> dans le Magazine Stadium. </a:t>
            </a:r>
            <a:r>
              <a:rPr lang="fr-FR" sz="1100" dirty="0" smtClean="0"/>
              <a:t>Coté français  le journaliste Gilbert </a:t>
            </a:r>
            <a:r>
              <a:rPr lang="fr-FR" sz="1100" dirty="0" err="1" smtClean="0"/>
              <a:t>Bribois</a:t>
            </a:r>
            <a:r>
              <a:rPr lang="fr-FR" sz="1100" dirty="0" smtClean="0"/>
              <a:t> </a:t>
            </a:r>
            <a:r>
              <a:rPr lang="fr-FR" sz="1100" dirty="0"/>
              <a:t> </a:t>
            </a:r>
            <a:r>
              <a:rPr lang="fr-FR" sz="1100" dirty="0" smtClean="0"/>
              <a:t>RMC et BFM TV reçoit le Trophée  du </a:t>
            </a:r>
            <a:r>
              <a:rPr lang="fr-FR" sz="1100" b="1" dirty="0" smtClean="0"/>
              <a:t>meilleur </a:t>
            </a:r>
            <a:r>
              <a:rPr lang="fr-FR" sz="1100" b="1" dirty="0"/>
              <a:t>blog</a:t>
            </a:r>
            <a:r>
              <a:rPr lang="fr-FR" sz="1100" dirty="0"/>
              <a:t> catégorie sport </a:t>
            </a:r>
            <a:r>
              <a:rPr lang="fr-FR" sz="1100" dirty="0" smtClean="0"/>
              <a:t>pour son blog «  l’</a:t>
            </a:r>
            <a:r>
              <a:rPr lang="fr-FR" sz="1100" dirty="0" err="1" smtClean="0"/>
              <a:t>Afterfoot</a:t>
            </a:r>
            <a:r>
              <a:rPr lang="fr-FR" sz="1100" dirty="0" smtClean="0"/>
              <a:t> « . </a:t>
            </a:r>
          </a:p>
          <a:p>
            <a:endParaRPr lang="fr-FR" sz="1100" dirty="0"/>
          </a:p>
          <a:p>
            <a:endParaRPr lang="fr-FR" sz="1100" dirty="0" smtClean="0"/>
          </a:p>
          <a:p>
            <a:endParaRPr lang="fr-FR" sz="1050" dirty="0"/>
          </a:p>
          <a:p>
            <a:endParaRPr lang="fr-FR" sz="1050" dirty="0" smtClean="0"/>
          </a:p>
          <a:p>
            <a:endParaRPr lang="fr-FR" sz="1050" dirty="0"/>
          </a:p>
          <a:p>
            <a:endParaRPr lang="fr-FR" sz="1050" dirty="0" smtClean="0"/>
          </a:p>
          <a:p>
            <a:endParaRPr lang="fr-FR" sz="1050" dirty="0"/>
          </a:p>
          <a:p>
            <a:endParaRPr lang="fr-FR" sz="1050" dirty="0" smtClean="0"/>
          </a:p>
          <a:p>
            <a:endParaRPr lang="fr-FR" sz="1050" dirty="0"/>
          </a:p>
          <a:p>
            <a:endParaRPr lang="fr-FR" sz="1050" dirty="0" smtClean="0"/>
          </a:p>
          <a:p>
            <a:endParaRPr lang="fr-FR" sz="1050" dirty="0"/>
          </a:p>
          <a:p>
            <a:endParaRPr lang="fr-FR" sz="1050" dirty="0" smtClean="0"/>
          </a:p>
          <a:p>
            <a:endParaRPr lang="fr-FR" sz="1050" dirty="0"/>
          </a:p>
          <a:p>
            <a:endParaRPr lang="fr-FR" sz="1050" dirty="0" smtClean="0"/>
          </a:p>
          <a:p>
            <a:endParaRPr lang="fr-FR" sz="1050" dirty="0"/>
          </a:p>
          <a:p>
            <a:endParaRPr lang="fr-FR" sz="1050" dirty="0" smtClean="0"/>
          </a:p>
          <a:p>
            <a:endParaRPr lang="fr-FR" sz="1050" dirty="0" smtClean="0"/>
          </a:p>
          <a:p>
            <a:endParaRPr lang="fr-FR" sz="1050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00808" y="570781"/>
            <a:ext cx="3392835" cy="472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1844824" y="179512"/>
            <a:ext cx="28803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/>
              <a:t>COMMUNIQUE DE PRESSE</a:t>
            </a:r>
            <a:endParaRPr lang="fr-FR" sz="1100" b="1" dirty="0"/>
          </a:p>
        </p:txBody>
      </p:sp>
      <p:pic>
        <p:nvPicPr>
          <p:cNvPr id="8" name="Picture 23" descr="Logo Fédération Marocaine de Football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36220" y="8182738"/>
            <a:ext cx="438473" cy="314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1" descr="C:\Users\Karine\Desktop\-ONMTFr-Logo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80321" y="8172400"/>
            <a:ext cx="315701" cy="268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2" descr="C:\Users\Karine\Desktop\Logo_Mincom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13084" y="8182738"/>
            <a:ext cx="389295" cy="252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77995" y="8200363"/>
            <a:ext cx="389295" cy="245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05950" y="8113978"/>
            <a:ext cx="482493" cy="3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0" descr="C:\Users\Karine\Desktop\Logo_Province_Al_Haouz.JP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26474" y="8185986"/>
            <a:ext cx="309510" cy="311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1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1082" y="8660624"/>
            <a:ext cx="609735" cy="155829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</p:pic>
      <p:pic>
        <p:nvPicPr>
          <p:cNvPr id="15" name="Picture 24" descr="C:\Users\Karine\Desktop\ESJC.bmp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556070" y="8653623"/>
            <a:ext cx="500374" cy="235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http://i.ycdn.org/files/articles/438f6fe71e840dff1db2185eaa0facae150.jpg"/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0112" y="8601649"/>
            <a:ext cx="416754" cy="273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3" descr="C:\Users\Karine\Desktop\logo marianne.jpg"/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32583" y="8272765"/>
            <a:ext cx="505533" cy="232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1" descr="C:\Users\Karine\Desktop\SONARGES (1).jpg"/>
          <p:cNvPicPr/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994276" y="7745595"/>
            <a:ext cx="728455" cy="2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Image 18" descr="Logo RAM-Spéc-RB NOUVEAU LOGO.JPG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2602379" y="8653623"/>
            <a:ext cx="360364" cy="217869"/>
          </a:xfrm>
          <a:prstGeom prst="rect">
            <a:avLst/>
          </a:prstGeom>
        </p:spPr>
      </p:pic>
      <p:pic>
        <p:nvPicPr>
          <p:cNvPr id="20" name="Picture 19" descr="C:\Users\Karine\Desktop\FR_Press_Club_de_France.Jpeg"/>
          <p:cNvPicPr/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545726" y="8582230"/>
            <a:ext cx="57606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Image 20" descr="foot expo détouré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3878391" y="7745595"/>
            <a:ext cx="558721" cy="331960"/>
          </a:xfrm>
          <a:prstGeom prst="rect">
            <a:avLst/>
          </a:prstGeom>
        </p:spPr>
      </p:pic>
      <p:pic>
        <p:nvPicPr>
          <p:cNvPr id="22" name="Image 21" descr="logo amanar 1.jpg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3698629" y="8653623"/>
            <a:ext cx="576064" cy="217254"/>
          </a:xfrm>
          <a:prstGeom prst="rect">
            <a:avLst/>
          </a:prstGeom>
        </p:spPr>
      </p:pic>
      <p:pic>
        <p:nvPicPr>
          <p:cNvPr id="23" name="Image 22" descr="logo verticale.JPG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949280" y="8445932"/>
            <a:ext cx="402226" cy="443412"/>
          </a:xfrm>
          <a:prstGeom prst="rect">
            <a:avLst/>
          </a:prstGeom>
        </p:spPr>
      </p:pic>
      <p:pic>
        <p:nvPicPr>
          <p:cNvPr id="24" name="Image 23" descr="HNIA.png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2080683" y="8625743"/>
            <a:ext cx="537967" cy="326616"/>
          </a:xfrm>
          <a:prstGeom prst="rect">
            <a:avLst/>
          </a:prstGeom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585863" y="8113978"/>
            <a:ext cx="226058" cy="320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9" descr="http://www.guide-az.com/wp-content/uploads/2010/11/CRT-Marrakech.jpg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5229201" y="8441379"/>
            <a:ext cx="504056" cy="567102"/>
          </a:xfrm>
          <a:prstGeom prst="rect">
            <a:avLst/>
          </a:prstGeom>
          <a:noFill/>
        </p:spPr>
      </p:pic>
      <p:pic>
        <p:nvPicPr>
          <p:cNvPr id="27" name="Image 26" descr="logo_mdj2.gif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2618650" y="7648197"/>
            <a:ext cx="869505" cy="526756"/>
          </a:xfrm>
          <a:prstGeom prst="rect">
            <a:avLst/>
          </a:prstGeom>
        </p:spPr>
      </p:pic>
      <p:sp>
        <p:nvSpPr>
          <p:cNvPr id="28" name="ZoneTexte 27"/>
          <p:cNvSpPr txBox="1"/>
          <p:nvPr/>
        </p:nvSpPr>
        <p:spPr>
          <a:xfrm>
            <a:off x="5722731" y="8860686"/>
            <a:ext cx="93610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/>
              <a:t>Transporteur officiel</a:t>
            </a:r>
            <a:endParaRPr lang="fr-FR" sz="500" dirty="0"/>
          </a:p>
        </p:txBody>
      </p:sp>
      <p:pic>
        <p:nvPicPr>
          <p:cNvPr id="29" name="Picture 11" descr="Drapeau Maroc"/>
          <p:cNvPicPr>
            <a:picLocks noChangeAspect="1" noChangeArrowheads="1" noCrop="1"/>
          </p:cNvPicPr>
          <p:nvPr/>
        </p:nvPicPr>
        <p:blipFill>
          <a:blip r:embed="rId2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6" y="1043608"/>
            <a:ext cx="824892" cy="59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C:\Users\Karine\Desktop\MAROC\COUPE INFO 3 FOOT\LOGOS MAROC\lacoste-_logo_HD.jpg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836" y="8272765"/>
            <a:ext cx="407871" cy="2034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0648" y="539552"/>
            <a:ext cx="6172200" cy="6034617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endParaRPr lang="fr-FR" sz="105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fr-FR" sz="1050" b="1" dirty="0" smtClean="0">
                <a:solidFill>
                  <a:prstClr val="black"/>
                </a:solidFill>
              </a:rPr>
              <a:t> La Soirée  a été animée par </a:t>
            </a:r>
            <a:r>
              <a:rPr lang="fr-FR" sz="1050" b="1" dirty="0" err="1" smtClean="0">
                <a:solidFill>
                  <a:prstClr val="black"/>
                </a:solidFill>
              </a:rPr>
              <a:t>Sylvere</a:t>
            </a:r>
            <a:r>
              <a:rPr lang="fr-FR" sz="1050" b="1" dirty="0" smtClean="0">
                <a:solidFill>
                  <a:prstClr val="black"/>
                </a:solidFill>
              </a:rPr>
              <a:t>-Henri </a:t>
            </a:r>
            <a:r>
              <a:rPr lang="fr-FR" sz="1050" b="1" dirty="0" err="1" smtClean="0">
                <a:solidFill>
                  <a:prstClr val="black"/>
                </a:solidFill>
              </a:rPr>
              <a:t>Cissé</a:t>
            </a:r>
            <a:r>
              <a:rPr lang="fr-FR" sz="1050" b="1" dirty="0" smtClean="0">
                <a:solidFill>
                  <a:prstClr val="black"/>
                </a:solidFill>
              </a:rPr>
              <a:t> ( Canal+) et </a:t>
            </a:r>
            <a:r>
              <a:rPr lang="fr-FR" sz="1050" b="1" dirty="0">
                <a:solidFill>
                  <a:prstClr val="black"/>
                </a:solidFill>
              </a:rPr>
              <a:t>G</a:t>
            </a:r>
            <a:r>
              <a:rPr lang="fr-FR" sz="1050" b="1" dirty="0" smtClean="0">
                <a:solidFill>
                  <a:prstClr val="black"/>
                </a:solidFill>
              </a:rPr>
              <a:t>ilbert </a:t>
            </a:r>
            <a:r>
              <a:rPr lang="fr-FR" sz="1050" b="1" dirty="0" err="1" smtClean="0">
                <a:solidFill>
                  <a:prstClr val="black"/>
                </a:solidFill>
              </a:rPr>
              <a:t>Bribois</a:t>
            </a:r>
            <a:r>
              <a:rPr lang="fr-FR" sz="1050" b="1" dirty="0" smtClean="0">
                <a:solidFill>
                  <a:prstClr val="black"/>
                </a:solidFill>
              </a:rPr>
              <a:t> ( RMC et BFM TV)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fr-FR" sz="1050" b="1" dirty="0" smtClean="0">
                <a:solidFill>
                  <a:prstClr val="black"/>
                </a:solidFill>
              </a:rPr>
              <a:t> </a:t>
            </a:r>
            <a:r>
              <a:rPr lang="fr-FR" sz="1050" b="1" dirty="0">
                <a:solidFill>
                  <a:prstClr val="black"/>
                </a:solidFill>
              </a:rPr>
              <a:t>en présence de nombreuses  </a:t>
            </a:r>
            <a:r>
              <a:rPr lang="fr-FR" sz="1050" b="1" dirty="0" smtClean="0">
                <a:solidFill>
                  <a:prstClr val="black"/>
                </a:solidFill>
              </a:rPr>
              <a:t>personnalités </a:t>
            </a:r>
            <a:r>
              <a:rPr lang="fr-FR" sz="1050" b="1" dirty="0">
                <a:solidFill>
                  <a:prstClr val="black"/>
                </a:solidFill>
              </a:rPr>
              <a:t>marocaines </a:t>
            </a:r>
            <a:r>
              <a:rPr lang="fr-FR" sz="1050" b="1" dirty="0" smtClean="0">
                <a:solidFill>
                  <a:prstClr val="black"/>
                </a:solidFill>
              </a:rPr>
              <a:t>; </a:t>
            </a:r>
            <a:r>
              <a:rPr lang="fr-FR" sz="1050" dirty="0" smtClean="0">
                <a:solidFill>
                  <a:prstClr val="black"/>
                </a:solidFill>
              </a:rPr>
              <a:t>un hommage a été rendu à  </a:t>
            </a:r>
            <a:r>
              <a:rPr lang="fr-FR" sz="1050" b="1" dirty="0" smtClean="0">
                <a:solidFill>
                  <a:srgbClr val="FF0000"/>
                </a:solidFill>
              </a:rPr>
              <a:t>l'association </a:t>
            </a:r>
            <a:r>
              <a:rPr lang="fr-FR" sz="1050" b="1" dirty="0">
                <a:solidFill>
                  <a:srgbClr val="FF0000"/>
                </a:solidFill>
              </a:rPr>
              <a:t>DIAMBARS </a:t>
            </a:r>
            <a:r>
              <a:rPr lang="fr-FR" sz="1050" dirty="0" smtClean="0"/>
              <a:t>( Patrick </a:t>
            </a:r>
            <a:r>
              <a:rPr lang="fr-FR" sz="1050" dirty="0" err="1" smtClean="0"/>
              <a:t>Viera</a:t>
            </a:r>
            <a:r>
              <a:rPr lang="fr-FR" sz="1050" dirty="0" smtClean="0"/>
              <a:t> et Bernard Lama) </a:t>
            </a:r>
            <a:r>
              <a:rPr lang="fr-FR" sz="1050" dirty="0"/>
              <a:t> </a:t>
            </a:r>
            <a:r>
              <a:rPr lang="fr-FR" sz="1050" dirty="0" smtClean="0"/>
              <a:t>représenté par  </a:t>
            </a:r>
            <a:r>
              <a:rPr lang="fr-FR" sz="1050" b="1" dirty="0" smtClean="0">
                <a:solidFill>
                  <a:prstClr val="black"/>
                </a:solidFill>
              </a:rPr>
              <a:t>Jean-Marc </a:t>
            </a:r>
            <a:r>
              <a:rPr lang="fr-FR" sz="1050" b="1" dirty="0" err="1" smtClean="0">
                <a:solidFill>
                  <a:prstClr val="black"/>
                </a:solidFill>
              </a:rPr>
              <a:t>Adjovi</a:t>
            </a:r>
            <a:r>
              <a:rPr lang="fr-FR" sz="1050" b="1" dirty="0" smtClean="0">
                <a:solidFill>
                  <a:prstClr val="black"/>
                </a:solidFill>
              </a:rPr>
              <a:t>-</a:t>
            </a:r>
            <a:r>
              <a:rPr lang="fr-FR" sz="1050" b="1" dirty="0" err="1" smtClean="0">
                <a:solidFill>
                  <a:prstClr val="black"/>
                </a:solidFill>
              </a:rPr>
              <a:t>Boco</a:t>
            </a:r>
            <a:r>
              <a:rPr lang="fr-FR" sz="1050" b="1" dirty="0" smtClean="0">
                <a:solidFill>
                  <a:prstClr val="black"/>
                </a:solidFill>
              </a:rPr>
              <a:t>  </a:t>
            </a:r>
            <a:r>
              <a:rPr lang="fr-FR" sz="1050" dirty="0" smtClean="0">
                <a:solidFill>
                  <a:prstClr val="black"/>
                </a:solidFill>
              </a:rPr>
              <a:t>dont le but est l’éducation dans le foot grâce a des écoles  en Afrique .</a:t>
            </a:r>
          </a:p>
          <a:p>
            <a:pPr marL="0" lvl="0" indent="0">
              <a:spcBef>
                <a:spcPts val="0"/>
              </a:spcBef>
              <a:buNone/>
            </a:pPr>
            <a:endParaRPr lang="fr-FR" sz="105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fr-FR" sz="1050" dirty="0">
                <a:solidFill>
                  <a:prstClr val="black"/>
                </a:solidFill>
              </a:rPr>
              <a:t>  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fr-FR" sz="1050" b="1" i="1" dirty="0">
                <a:solidFill>
                  <a:prstClr val="black"/>
                </a:solidFill>
              </a:rPr>
              <a:t>La Coupe de l’Info a pour objectif </a:t>
            </a:r>
            <a:r>
              <a:rPr lang="fr-FR" sz="1050" b="1" i="1" dirty="0" smtClean="0">
                <a:solidFill>
                  <a:prstClr val="black"/>
                </a:solidFill>
              </a:rPr>
              <a:t>…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fr-FR" sz="1050" dirty="0" smtClean="0">
                <a:solidFill>
                  <a:prstClr val="black"/>
                </a:solidFill>
              </a:rPr>
              <a:t>de </a:t>
            </a:r>
            <a:r>
              <a:rPr lang="fr-FR" sz="1050" dirty="0">
                <a:solidFill>
                  <a:prstClr val="black"/>
                </a:solidFill>
              </a:rPr>
              <a:t>se perpétuer chaque année au Maroc afin de renforcer les liens étroits et affectifs qui unissent le Royaume du Maroc et la France. Cette opération a pour but de consolider des passerelles d’échanges entre les différents leaders d’opinion français et marocains.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fr-FR" sz="1050" dirty="0">
                <a:solidFill>
                  <a:prstClr val="black"/>
                </a:solidFill>
              </a:rPr>
              <a:t> 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fr-FR" sz="1050" b="1" dirty="0">
                <a:solidFill>
                  <a:prstClr val="black"/>
                </a:solidFill>
              </a:rPr>
              <a:t>La Coupe de l’Info</a:t>
            </a:r>
            <a:r>
              <a:rPr lang="fr-FR" sz="1050" dirty="0">
                <a:solidFill>
                  <a:prstClr val="black"/>
                </a:solidFill>
              </a:rPr>
              <a:t> porte des valeurs à la fois authentiques et modernes, citoyennes et sociales, dans le respect des cultures et la convivialité.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fr-FR" sz="1050" dirty="0">
                <a:solidFill>
                  <a:prstClr val="black"/>
                </a:solidFill>
              </a:rPr>
              <a:t> </a:t>
            </a:r>
            <a:endParaRPr lang="fr-FR" sz="1050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fr-FR" sz="1050" b="1" dirty="0" smtClean="0">
                <a:solidFill>
                  <a:srgbClr val="FF0000"/>
                </a:solidFill>
              </a:rPr>
              <a:t>Photos libres de droit sur demande.</a:t>
            </a:r>
          </a:p>
          <a:p>
            <a:pPr marL="0" lvl="0" indent="0">
              <a:spcBef>
                <a:spcPts val="0"/>
              </a:spcBef>
              <a:buNone/>
            </a:pPr>
            <a:endParaRPr lang="fr-FR" sz="105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fr-FR" sz="1050" dirty="0">
                <a:solidFill>
                  <a:prstClr val="black"/>
                </a:solidFill>
              </a:rPr>
              <a:t>Contacts production associée :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fr-FR" sz="1050" b="1" dirty="0">
                <a:solidFill>
                  <a:prstClr val="black"/>
                </a:solidFill>
              </a:rPr>
              <a:t>Zakia Abou </a:t>
            </a:r>
            <a:r>
              <a:rPr lang="fr-FR" sz="1050" b="1" dirty="0" err="1">
                <a:solidFill>
                  <a:prstClr val="black"/>
                </a:solidFill>
              </a:rPr>
              <a:t>Ibrahimi</a:t>
            </a:r>
            <a:r>
              <a:rPr lang="fr-FR" sz="1050" b="1" dirty="0">
                <a:solidFill>
                  <a:prstClr val="black"/>
                </a:solidFill>
              </a:rPr>
              <a:t> </a:t>
            </a:r>
            <a:r>
              <a:rPr lang="fr-FR" sz="1050" dirty="0">
                <a:solidFill>
                  <a:prstClr val="black"/>
                </a:solidFill>
              </a:rPr>
              <a:t>00 212 668 240 160 – zakia.abou-ibrahimi@wanadoo.fr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fr-FR" sz="1050" b="1" dirty="0">
                <a:solidFill>
                  <a:prstClr val="black"/>
                </a:solidFill>
              </a:rPr>
              <a:t>Karine </a:t>
            </a:r>
            <a:r>
              <a:rPr lang="fr-FR" sz="1050" b="1" dirty="0" err="1">
                <a:solidFill>
                  <a:prstClr val="black"/>
                </a:solidFill>
              </a:rPr>
              <a:t>Fauvet</a:t>
            </a:r>
            <a:r>
              <a:rPr lang="fr-FR" sz="1050" b="1" dirty="0">
                <a:solidFill>
                  <a:prstClr val="black"/>
                </a:solidFill>
              </a:rPr>
              <a:t> </a:t>
            </a:r>
            <a:r>
              <a:rPr lang="fr-FR" sz="1050" dirty="0">
                <a:solidFill>
                  <a:prstClr val="black"/>
                </a:solidFill>
              </a:rPr>
              <a:t>00 33 6 11 21 23 88 - </a:t>
            </a:r>
            <a:r>
              <a:rPr lang="fr-FR" sz="1050" dirty="0" err="1">
                <a:solidFill>
                  <a:prstClr val="black"/>
                </a:solidFill>
              </a:rPr>
              <a:t>kfauvet@wanadoo</a:t>
            </a:r>
            <a:r>
              <a:rPr lang="fr-FR" sz="1050" b="1" dirty="0">
                <a:solidFill>
                  <a:prstClr val="black"/>
                </a:solidFill>
              </a:rPr>
              <a:t>	</a:t>
            </a:r>
            <a:endParaRPr lang="fr-FR" sz="1050" b="1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fr-FR" sz="1050" b="1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fr-FR" sz="1050" b="1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fr-FR" dirty="0"/>
          </a:p>
        </p:txBody>
      </p:sp>
      <p:pic>
        <p:nvPicPr>
          <p:cNvPr id="1026" name="Picture 2" descr="C:\Users\Karine\Desktop\MAROC\COUPE INFO 3 FOOT\NAOURA BARRIERE\SYS_249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784" y="4283968"/>
            <a:ext cx="3312368" cy="21987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arine\Desktop\MAROC\COUPE INFO 3 FOOT\LOGOS MAROC\logoNAOUR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793" y="6606330"/>
            <a:ext cx="3240360" cy="25741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5509166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99</Words>
  <Application>Microsoft Office PowerPoint</Application>
  <PresentationFormat>Affichage à l'écran (4:3)</PresentationFormat>
  <Paragraphs>55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Groupe TF1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jbarthaux</dc:creator>
  <cp:lastModifiedBy>Your User Name</cp:lastModifiedBy>
  <cp:revision>33</cp:revision>
  <dcterms:created xsi:type="dcterms:W3CDTF">2011-06-23T07:37:16Z</dcterms:created>
  <dcterms:modified xsi:type="dcterms:W3CDTF">2011-06-26T18:27:52Z</dcterms:modified>
</cp:coreProperties>
</file>